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32" r:id="rId2"/>
    <p:sldId id="333" r:id="rId3"/>
    <p:sldId id="334" r:id="rId4"/>
    <p:sldId id="335" r:id="rId5"/>
    <p:sldId id="341" r:id="rId6"/>
    <p:sldId id="282" r:id="rId7"/>
    <p:sldId id="344" r:id="rId8"/>
    <p:sldId id="336" r:id="rId9"/>
    <p:sldId id="342" r:id="rId10"/>
    <p:sldId id="290" r:id="rId11"/>
    <p:sldId id="340" r:id="rId12"/>
    <p:sldId id="343" r:id="rId13"/>
    <p:sldId id="337" r:id="rId14"/>
    <p:sldId id="33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9D"/>
    <a:srgbClr val="93B7AF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Pre- </a:t>
            </a:r>
            <a:r>
              <a:rPr lang="en-US" sz="3600" b="1" cap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postpartum </a:t>
            </a:r>
            <a:r>
              <a:rPr lang="en-US" sz="3600" b="1" cap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depressie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80911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054" y="4350180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30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januari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Trebuchet MS" panose="020B0603020202020204" pitchFamily="34" charset="0"/>
              </a:rPr>
              <a:t>													</a:t>
            </a:r>
            <a:r>
              <a:rPr lang="en-US" sz="2800" dirty="0" err="1">
                <a:latin typeface="Trebuchet MS" panose="020B0603020202020204" pitchFamily="34" charset="0"/>
              </a:rPr>
              <a:t>Pauze</a:t>
            </a: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16038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 | Vragen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reageerde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omgeving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op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Heb je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hulp of begeleiding gekregen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Welke interventies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werken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voor jou?</a:t>
            </a: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4" b="42603"/>
          <a:stretch/>
        </p:blipFill>
        <p:spPr>
          <a:xfrm>
            <a:off x="1831289" y="3422193"/>
            <a:ext cx="8498939" cy="20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5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659573"/>
            <a:ext cx="8961120" cy="562205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 | Vragen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4437" y="2599746"/>
            <a:ext cx="3408218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Hoe was het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verloop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van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herstel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of zit je er nog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midden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in?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depressie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voor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reden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volgende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zwangerschap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957">
            <a:off x="6428391" y="2972618"/>
            <a:ext cx="3110593" cy="207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35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10909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Heb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</a:p>
          <a:p>
            <a:pPr>
              <a:lnSpc>
                <a:spcPts val="3000"/>
              </a:lnSpc>
            </a:pPr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24" y="2050773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1088" y="644346"/>
            <a:ext cx="8998527" cy="528862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800"/>
              </a:lnSpc>
            </a:pPr>
            <a:endParaRPr lang="en-US" sz="28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 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Mededelingen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Definitie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In gesprek | Vragen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</a:p>
          <a:p>
            <a:pPr>
              <a:lnSpc>
                <a:spcPts val="2800"/>
              </a:lnSpc>
            </a:pPr>
            <a:r>
              <a:rPr lang="nl-NL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u="sng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In gesprek | Vragen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09" y="1001504"/>
            <a:ext cx="3430733" cy="45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501675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7AA69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Jessica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65" y="3898612"/>
            <a:ext cx="1518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8" y="451755"/>
            <a:ext cx="8961120" cy="553997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Pre-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postpartum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depressie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Vrouwen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kunnen depressieve klachten tijdens de zwangerschap of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na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 bevalling ervaren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 Ze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herkennen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zich	voornamelijk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in de volgende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klachten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: minder plezier ervaren,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verdrietig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en leeg voelen, piekeren,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problemen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hebben met eten 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slapen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zichzelf waardeloos voelen,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prikkelbaar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zijn en een verminderde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concentratie.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3" b="59848"/>
          <a:stretch/>
        </p:blipFill>
        <p:spPr>
          <a:xfrm>
            <a:off x="1978427" y="3982683"/>
            <a:ext cx="8204662" cy="16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8" y="451755"/>
            <a:ext cx="8961120" cy="553997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Symptomen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depressie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- V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erdrietig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somberheid, niet kunnen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genieten, piekeren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- Afvlakking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emoties, geen gevoelens ervaren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Verstoord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slaapritme, energieverlies,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moeheid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Een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slechte moeder voelen, gevoel van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waardeloosheid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Angsten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remmingen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Meer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negatieve dan positieve affectie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Gedachten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aan suïcide of infanticide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Verminderd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oog-en spraakcontact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- Machteloosheid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onmacht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Prikkelbaar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Verminderde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concentratie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09" y="3221744"/>
            <a:ext cx="2521959" cy="24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8" y="337455"/>
            <a:ext cx="8961120" cy="611449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 | Vragen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eerste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symptomen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Wanneer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jij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het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depressie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gaat?</a:t>
            </a: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Waaraan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kun 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merken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depressief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bent?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04" y="3394702"/>
            <a:ext cx="6637908" cy="24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5280" y="659573"/>
            <a:ext cx="8961120" cy="552971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 | Vragen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b="1" dirty="0" smtClean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3010"/>
          <a:stretch/>
        </p:blipFill>
        <p:spPr>
          <a:xfrm>
            <a:off x="2022207" y="1909719"/>
            <a:ext cx="5231838" cy="3796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0972" y="1855556"/>
            <a:ext cx="2663371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Heb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je gevoelens van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schaamte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gehad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)?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Durf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(de)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 open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zijn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over wat 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meemaakt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(e)?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ga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jij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depressieve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gevoelens en gedachten om?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6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19056</TotalTime>
  <Words>106</Words>
  <Application>Microsoft Office PowerPoint</Application>
  <PresentationFormat>Widescreen</PresentationFormat>
  <Paragraphs>184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Garamond</vt:lpstr>
      <vt:lpstr>Trebuchet MS</vt:lpstr>
      <vt:lpstr>Tunga</vt:lpstr>
      <vt:lpstr>Verdana</vt:lpstr>
      <vt:lpstr>Savon</vt:lpstr>
      <vt:lpstr>Pre- en postpartum depressie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255</cp:revision>
  <dcterms:created xsi:type="dcterms:W3CDTF">2017-04-21T18:18:39Z</dcterms:created>
  <dcterms:modified xsi:type="dcterms:W3CDTF">2025-01-27T10:15:44Z</dcterms:modified>
</cp:coreProperties>
</file>