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305" r:id="rId2"/>
    <p:sldId id="306" r:id="rId3"/>
    <p:sldId id="307" r:id="rId4"/>
    <p:sldId id="308" r:id="rId5"/>
    <p:sldId id="312" r:id="rId6"/>
    <p:sldId id="282" r:id="rId7"/>
    <p:sldId id="287" r:id="rId8"/>
    <p:sldId id="284" r:id="rId9"/>
    <p:sldId id="297" r:id="rId10"/>
    <p:sldId id="304" r:id="rId11"/>
    <p:sldId id="290" r:id="rId12"/>
    <p:sldId id="296" r:id="rId13"/>
    <p:sldId id="289" r:id="rId14"/>
    <p:sldId id="311" r:id="rId15"/>
    <p:sldId id="309" r:id="rId16"/>
    <p:sldId id="31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9D"/>
    <a:srgbClr val="93B7AF"/>
    <a:srgbClr val="99CCFF"/>
    <a:srgbClr val="000066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29-Oct-23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304516"/>
            <a:ext cx="9071240" cy="73506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b="1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Emoties en gevoelens</a:t>
            </a:r>
            <a:endParaRPr lang="en-US" sz="3600" b="1" cap="none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3360760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Mam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2112" y="4433977"/>
            <a:ext cx="650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onderdag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2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november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2023 van 20.00 tot 21.30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7627" y="935179"/>
            <a:ext cx="8821882" cy="525272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Hoe ga je om met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emoties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Herken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 deze bij jezelf?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Kun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 deze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emoties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toelaten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druk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je het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weg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Kun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 bij jezelf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nagaan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vandaan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komt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Heb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behoefte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vrijheid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er met anderen over te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praten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800"/>
              </a:lnSpc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 </a:t>
            </a:r>
          </a:p>
          <a:p>
            <a:pPr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8" b="29910"/>
          <a:stretch/>
        </p:blipFill>
        <p:spPr>
          <a:xfrm>
            <a:off x="2127123" y="4270187"/>
            <a:ext cx="8162890" cy="15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			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Pauze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82188" y="1756611"/>
            <a:ext cx="6691201" cy="298543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r>
              <a:rPr lang="nl-NL" sz="1600" dirty="0" smtClean="0">
                <a:latin typeface="Trebuchet MS" panose="020B060302020202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82" y="1153272"/>
            <a:ext cx="8984811" cy="5053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381" y="833281"/>
            <a:ext cx="8984811" cy="923330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</a:t>
            </a:r>
            <a:r>
              <a:rPr lang="en-US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vind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jij van deze </a:t>
            </a:r>
            <a:r>
              <a:rPr lang="en-US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tegeltjeswijsheid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endParaRPr lang="nl-NL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09153"/>
            <a:ext cx="8961120" cy="576568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Trebuchet MS" panose="020B0603020202020204" pitchFamily="34" charset="0"/>
              </a:rPr>
              <a:t>S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tilstaan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bij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emoties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emoties heb jij ervaren in alles wat je overkomen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rondom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 zwangerschap en geboorte van je kindje? </a:t>
            </a:r>
          </a:p>
          <a:p>
            <a:pPr algn="ctr">
              <a:lnSpc>
                <a:spcPts val="2800"/>
              </a:lnSpc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Beschrijf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dit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aan de hand van de vier b’s: blij, bedroefd, bang en boos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2000" i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1" b="34538"/>
          <a:stretch/>
        </p:blipFill>
        <p:spPr>
          <a:xfrm>
            <a:off x="2252746" y="3782292"/>
            <a:ext cx="7676805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09153"/>
            <a:ext cx="8961120" cy="545790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Stilstaan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bij gevoelens</a:t>
            </a:r>
          </a:p>
          <a:p>
            <a:endParaRPr lang="nl-NL" sz="16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gevoelens had je naar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je kindje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toe?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Zijn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jouw gevoelens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binnen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relatie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aan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orde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gekomen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welk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gevoel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kijk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je op die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periode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terug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Hoe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voelt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nu het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moederschap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voor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1" y="1870364"/>
            <a:ext cx="2237508" cy="335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  <a:endParaRPr lang="nl-N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20142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www.memam.nl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Deze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presentatie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is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mogelijk </a:t>
            </a:r>
            <a:r>
              <a:rPr lang="en-US" sz="12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gemaakt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 door PATH</a:t>
            </a: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5310155"/>
            <a:ext cx="2482149" cy="4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0" y="1749436"/>
            <a:ext cx="2255487" cy="33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2961" y="704504"/>
            <a:ext cx="8998527" cy="5329664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		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Welkomstwoord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Mededelingen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Omschrijving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Basisemoties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| Functies</a:t>
            </a:r>
            <a:r>
              <a:rPr lang="nl-N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Verschil tussen emoties en gevoelens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Hoe ga je om met emoties?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PAUZE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In gesprek: Stelling &amp; Vragen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Afronding &amp; A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>
              <a:latin typeface="Trebuchet MS" panose="020B0603020202020204" pitchFamily="34" charset="0"/>
            </a:endParaRPr>
          </a:p>
          <a:p>
            <a:endParaRPr lang="nl-NL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r="744"/>
          <a:stretch/>
        </p:blipFill>
        <p:spPr>
          <a:xfrm flipH="1">
            <a:off x="6839324" y="1411820"/>
            <a:ext cx="3272771" cy="391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95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486287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/>
            </a:r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Welkomstwoord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 	als ver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 smtClean="0">
                <a:latin typeface="Trebuchet MS" panose="020B0603020202020204" pitchFamily="34" charset="0"/>
              </a:rPr>
              <a:t>			</a:t>
            </a:r>
            <a:endParaRPr lang="nl-NL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2056661" y="3676245"/>
            <a:ext cx="7950521" cy="19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professionals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zorg. Me Mam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heeft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dat de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keuze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van de moeder centraal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Me Mam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een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	In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2017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was Stichting Me Mam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Award.</a:t>
            </a: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8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7AA69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95" y="1382901"/>
            <a:ext cx="150942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10" y="1382901"/>
            <a:ext cx="150608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95" y="3879792"/>
            <a:ext cx="149492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18" y="3898612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91246" y="3335798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9789" y="333579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Linda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Jenny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03710"/>
            <a:ext cx="896112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Emoties en gevoelens</a:t>
            </a: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	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Emoties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en gevoelens spelen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dagelijks een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rol in je leven. Het is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goed</a:t>
            </a:r>
            <a:b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	mogelijk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dat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in	één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moment verschillende gevoelens en soms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ook</a:t>
            </a:r>
            <a:b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	tegenstrijdige gevoelens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ervaart. </a:t>
            </a:r>
            <a:endParaRPr lang="nl-NL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	Emoties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en gevoelens zijn een natuurlijk onderdeel van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jou als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mens.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	Het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zijn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krachtige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signalen die aangeven hoe het op dit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moment met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je is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		of 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wat je </a:t>
            </a:r>
            <a:r>
              <a:rPr lang="nl-NL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nodig hebt.</a:t>
            </a: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406" y="2696780"/>
            <a:ext cx="2893485" cy="17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66807"/>
            <a:ext cx="8961120" cy="582723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Basisemoties</a:t>
            </a:r>
            <a:r>
              <a:rPr lang="en-US" sz="2800" dirty="0" smtClean="0">
                <a:latin typeface="Trebuchet MS" panose="020B0603020202020204" pitchFamily="34" charset="0"/>
              </a:rPr>
              <a:t> </a:t>
            </a:r>
            <a:endParaRPr lang="nl-NL" sz="16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b="1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b="1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>					</a:t>
            </a:r>
          </a:p>
          <a:p>
            <a:pPr>
              <a:lnSpc>
                <a:spcPts val="2400"/>
              </a:lnSpc>
            </a:pPr>
            <a:r>
              <a:rPr lang="nl-NL" sz="1600" dirty="0">
                <a:latin typeface="Trebuchet MS" panose="020B0603020202020204" pitchFamily="34" charset="0"/>
              </a:rPr>
              <a:t>	</a:t>
            </a:r>
            <a:r>
              <a:rPr lang="nl-NL" sz="1600" dirty="0" smtClean="0">
                <a:latin typeface="Trebuchet MS" panose="020B0603020202020204" pitchFamily="34" charset="0"/>
              </a:rPr>
              <a:t>				</a:t>
            </a:r>
          </a:p>
          <a:p>
            <a:pPr>
              <a:lnSpc>
                <a:spcPts val="2800"/>
              </a:lnSpc>
            </a:pPr>
            <a:r>
              <a:rPr lang="nl-NL" sz="1600" dirty="0">
                <a:latin typeface="Trebuchet MS" panose="020B0603020202020204" pitchFamily="34" charset="0"/>
              </a:rPr>
              <a:t>	</a:t>
            </a:r>
            <a:r>
              <a:rPr lang="nl-NL" sz="1600" dirty="0" smtClean="0">
                <a:latin typeface="Trebuchet MS" panose="020B0603020202020204" pitchFamily="34" charset="0"/>
              </a:rPr>
              <a:t>					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vier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b’s: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1. Blij		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2. Bedroefd		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3. Bang	</a:t>
            </a:r>
            <a:b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			4. Boos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>	</a:t>
            </a: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89" y="2132762"/>
            <a:ext cx="1796883" cy="269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46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0589" y="525243"/>
            <a:ext cx="8961120" cy="577594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		Functie van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emoties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 smtClean="0">
                <a:latin typeface="Trebuchet MS" panose="020B0603020202020204" pitchFamily="34" charset="0"/>
              </a:rPr>
              <a:t/>
            </a:r>
            <a:br>
              <a:rPr lang="nl-NL" sz="1600" dirty="0" smtClean="0">
                <a:latin typeface="Trebuchet MS" panose="020B0603020202020204" pitchFamily="34" charset="0"/>
              </a:rPr>
            </a:br>
            <a:r>
              <a:rPr lang="nl-NL" sz="1600" dirty="0" smtClean="0">
                <a:latin typeface="Trebuchet MS" panose="020B0603020202020204" pitchFamily="34" charset="0"/>
              </a:rPr>
              <a:t>	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Als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je geen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woede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zou voelen,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hoe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zou je jezelf dan beschermen? 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Stel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dat je nooit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verdrietig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zou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zijn, 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zou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je dan weten hoe je met verlies moet omgaan? 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Hoe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zou je kunnen weten dat je in gevaar bent,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als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angst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niet zou bestaan?</a:t>
            </a: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Zou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je in staat zijn te weten wat jou gelukkig maakt,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	als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</a:rPr>
              <a:t>vreugde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je dit niet zou laten ervaren?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208" y="1102290"/>
            <a:ext cx="1955394" cy="1668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62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3886" y="452507"/>
            <a:ext cx="9775371" cy="590931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ebuchet MS" panose="020B0603020202020204" pitchFamily="34" charset="0"/>
              </a:rPr>
              <a:t/>
            </a:r>
            <a:br>
              <a:rPr lang="en-US" sz="2800" dirty="0" smtClean="0">
                <a:latin typeface="Trebuchet MS" panose="020B0603020202020204" pitchFamily="34" charset="0"/>
              </a:rPr>
            </a:b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Verschil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tussen </a:t>
            </a:r>
            <a:r>
              <a:rPr lang="en-US" sz="2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emoties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en gevoelens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 algn="ctr"/>
            <a:endParaRPr lang="en-US" sz="2800" dirty="0" smtClean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2000" b="1" dirty="0" smtClean="0">
                <a:latin typeface="Trebuchet MS" panose="020B0603020202020204" pitchFamily="34" charset="0"/>
              </a:rPr>
              <a:t>	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Emoties: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Nodigen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uit om zorg te dragen voor je </a:t>
            </a:r>
            <a:r>
              <a:rPr lang="nl-NL" i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behoeften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Krachtiger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dan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gevoelens;</a:t>
            </a: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Komen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sneller op en zakken ook sneller weer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af.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	Gevoelens: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Nodigen uit om zorg te dragen voor je </a:t>
            </a:r>
            <a:r>
              <a:rPr lang="nl-NL" i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verlangens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Verfijnder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dan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emoties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Komen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minder snel op, blijven langer aanwezig en zakken geleidelijk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af.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 smtClean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417" y="2649682"/>
            <a:ext cx="2365496" cy="205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327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9418</TotalTime>
  <Words>29</Words>
  <Application>Microsoft Office PowerPoint</Application>
  <PresentationFormat>Widescreen</PresentationFormat>
  <Paragraphs>188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Garamond</vt:lpstr>
      <vt:lpstr>Trebuchet MS</vt:lpstr>
      <vt:lpstr>Tunga</vt:lpstr>
      <vt:lpstr>Verdana</vt:lpstr>
      <vt:lpstr>Savon</vt:lpstr>
      <vt:lpstr>Emoties en gevoelens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Kraayveld</cp:lastModifiedBy>
  <cp:revision>152</cp:revision>
  <dcterms:created xsi:type="dcterms:W3CDTF">2017-04-21T18:18:39Z</dcterms:created>
  <dcterms:modified xsi:type="dcterms:W3CDTF">2023-10-29T16:39:42Z</dcterms:modified>
</cp:coreProperties>
</file>