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91" r:id="rId2"/>
    <p:sldId id="292" r:id="rId3"/>
    <p:sldId id="293" r:id="rId4"/>
    <p:sldId id="294" r:id="rId5"/>
    <p:sldId id="297" r:id="rId6"/>
    <p:sldId id="282" r:id="rId7"/>
    <p:sldId id="283" r:id="rId8"/>
    <p:sldId id="284" r:id="rId9"/>
    <p:sldId id="286" r:id="rId10"/>
    <p:sldId id="290" r:id="rId11"/>
    <p:sldId id="287" r:id="rId12"/>
    <p:sldId id="288" r:id="rId13"/>
    <p:sldId id="289" r:id="rId14"/>
    <p:sldId id="295" r:id="rId15"/>
    <p:sldId id="29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9D"/>
    <a:srgbClr val="93B7AF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Iu4F4k3MbQ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Fasen in herstel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054" y="4576186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28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november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	 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66807"/>
            <a:ext cx="8961120" cy="567334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 op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vier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terreinen</a:t>
            </a:r>
            <a:endParaRPr lang="nl-NL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b="1" dirty="0" smtClean="0">
                <a:latin typeface="Trebuchet MS" panose="020B060302020202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1. Klinisch herstel 			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2. Functioneel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 		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3. Maatschappelijk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4. Persoonlijk herstel		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1" y="2191244"/>
            <a:ext cx="4888176" cy="30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140781"/>
            <a:ext cx="8961120" cy="634019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/>
            </a:r>
            <a:br>
              <a:rPr lang="en-US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 op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vier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terreinen</a:t>
            </a:r>
            <a:endParaRPr lang="nl-N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b="1" dirty="0" smtClean="0">
                <a:latin typeface="Trebuchet MS" panose="020B060302020202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1. Klinisch herstel 			het terugdringen van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symptomen 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	klachten met de hulp van behandelaren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2. Functioneel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alle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aangetaste functies proberen te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	herstellen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3. Maatschappelijk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verbetering/reïntegratie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op het gebied van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werk/inkomen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wonen en sociale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relaties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4. Persoonlijk herstel		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gebied dat bewust midden in het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	schema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staat.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Zelf betekenis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kunnen geven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aan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hetgeen er is gebeurd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stap voor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stap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meer grip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krijgen op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het eigen leven,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het verleden, heden en toekomst.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gaat om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	eigen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wil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tot herstel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 het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zelf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doelen stellen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89808" y="498762"/>
            <a:ext cx="8961120" cy="586827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pPr algn="ctr"/>
            <a:r>
              <a:rPr lang="nl-NL" sz="2000" i="1" dirty="0" smtClean="0">
                <a:latin typeface="Trebuchet MS" panose="020B0603020202020204" pitchFamily="34" charset="0"/>
              </a:rPr>
              <a:t/>
            </a:r>
            <a:br>
              <a:rPr lang="nl-NL" sz="2000" i="1" dirty="0" smtClean="0">
                <a:latin typeface="Trebuchet MS" panose="020B0603020202020204" pitchFamily="34" charset="0"/>
              </a:rPr>
            </a:b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Herstellen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doen mensen vooral 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zélf, </a:t>
            </a:r>
            <a:b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samen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met hun 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naasten,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met steun van anderen die ook 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herstellen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- Wil je vertellen wat er heeft gespeeld?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Herken je jezelf in een bepaalde fase? 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- Wat heeft je geholpen om eerdere fase(s) te doorlopen?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- Wat zou je willen proberen om verder te komen?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- Wat zijn jouw behoeftes en verlangens om te herstellen?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- Hoe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kunnen we elkaar ondersteunen en helpen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84" y="789275"/>
            <a:ext cx="1652587" cy="16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168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www.memam.nl</a:t>
            </a:r>
          </a:p>
          <a:p>
            <a:pPr>
              <a:lnSpc>
                <a:spcPts val="3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54679" y="730907"/>
            <a:ext cx="8998527" cy="522707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| Mededelingen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Herstel | Fasen | Proces 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Kort filmpje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PAUZE</a:t>
            </a:r>
            <a: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Herstel op vier terreinen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gesprek |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7375" y="1798218"/>
            <a:ext cx="4638675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7AA69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0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90" y="488371"/>
            <a:ext cx="8961120" cy="589905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</a:t>
            </a:r>
          </a:p>
          <a:p>
            <a:pPr>
              <a:lnSpc>
                <a:spcPts val="28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gaat om een uniek proces waarin jouw ideeën en belangen,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gevoelens, doelen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 rollen veranderen. Dit leidt tot een leven met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meer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voldoening 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meer hoop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waar je kan geven en nemen ondanks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beperkingen die met de psychische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aandoening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gepaard gaan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 Er 	ontstaat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nieuwe betekenis en zin in het leven.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Herstel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ìs een uniek proces, maar toch zijn er 4 fasen te onderscheiden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die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iedereen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doorloopt (Gagne 2004):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1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.	Overweldigd worden door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kwetsbaarheid;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2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.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Strijden met kwetsbaarheid;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3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.	Leven met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kwetsbaarheid;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4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.	Leven voorbij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kwetsbaarheid.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290944"/>
            <a:ext cx="8961120" cy="634019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Herstelfasen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r>
              <a:rPr lang="nl-NL" sz="1600" dirty="0">
                <a:latin typeface="Trebuchet MS" panose="020B0603020202020204" pitchFamily="34" charset="0"/>
              </a:rPr>
              <a:t>	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Overweldigd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worden door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Je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voelt je hulpeloos en verward. Je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denkt: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overkomt me?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Strijden met kwetsbaarheid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Je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kent nog steeds de angst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om overspoeld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te worden door 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aandoening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maar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vraagt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ook af hoe je ermee verder kunt leven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Leven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met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Je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beseft dat je in staat bent en vindt manieren om met 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aandoening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om te gaan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Leven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voorbij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kwetsbaarheid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aandoening raakt meer en meer op 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achtergrond</a:t>
            </a: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endParaRPr lang="nl-NL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66807"/>
            <a:ext cx="8961120" cy="5878532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Herstelproces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gebeurt vaak dat je na een aantal herstelstappen tijdelijk weer in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een	eerdere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fase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terechtkomt.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Herstel is geen lineair proces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86" y="2684318"/>
            <a:ext cx="39719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90" y="1080653"/>
            <a:ext cx="8961120" cy="323165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Kort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filmpje</a:t>
            </a:r>
          </a:p>
          <a:p>
            <a:endParaRPr lang="nl-NL" sz="1600" b="1" dirty="0" smtClean="0">
              <a:latin typeface="Trebuchet MS" panose="020B0603020202020204" pitchFamily="34" charset="0"/>
            </a:endParaRPr>
          </a:p>
          <a:p>
            <a:endParaRPr lang="nl-NL" sz="1600" b="1" dirty="0">
              <a:latin typeface="Trebuchet MS" panose="020B0603020202020204" pitchFamily="34" charset="0"/>
            </a:endParaRPr>
          </a:p>
          <a:p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korte film illustreert de fasen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herstel.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				</a:t>
            </a:r>
            <a:r>
              <a:rPr lang="nl-NL" sz="1600" u="sng" dirty="0">
                <a:solidFill>
                  <a:srgbClr val="0070C0"/>
                </a:solidFill>
                <a:hlinkClick r:id="rId2"/>
              </a:rPr>
              <a:t>https://www.youtube.com/watch?v=6Iu4F4k3MbQ</a:t>
            </a:r>
            <a:endParaRPr lang="nl-NL" sz="1600" dirty="0">
              <a:solidFill>
                <a:srgbClr val="0070C0"/>
              </a:solidFill>
            </a:endParaRPr>
          </a:p>
          <a:p>
            <a:pPr>
              <a:lnSpc>
                <a:spcPts val="2400"/>
              </a:lnSpc>
            </a:pPr>
            <a:endParaRPr lang="nl-NL" sz="16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8632</TotalTime>
  <Words>21</Words>
  <Application>Microsoft Office PowerPoint</Application>
  <PresentationFormat>Widescreen</PresentationFormat>
  <Paragraphs>166</Paragraphs>
  <Slides>15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Garamond</vt:lpstr>
      <vt:lpstr>Trebuchet MS</vt:lpstr>
      <vt:lpstr>Tunga</vt:lpstr>
      <vt:lpstr>Verdana</vt:lpstr>
      <vt:lpstr>Wingdings</vt:lpstr>
      <vt:lpstr>Savon</vt:lpstr>
      <vt:lpstr>Fasen in herstel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130</cp:revision>
  <dcterms:created xsi:type="dcterms:W3CDTF">2017-04-21T18:18:39Z</dcterms:created>
  <dcterms:modified xsi:type="dcterms:W3CDTF">2024-10-10T14:48:43Z</dcterms:modified>
</cp:coreProperties>
</file>