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11" r:id="rId2"/>
    <p:sldId id="312" r:id="rId3"/>
    <p:sldId id="313" r:id="rId4"/>
    <p:sldId id="314" r:id="rId5"/>
    <p:sldId id="317" r:id="rId6"/>
    <p:sldId id="282" r:id="rId7"/>
    <p:sldId id="284" r:id="rId8"/>
    <p:sldId id="290" r:id="rId9"/>
    <p:sldId id="309" r:id="rId10"/>
    <p:sldId id="310" r:id="rId11"/>
    <p:sldId id="315" r:id="rId12"/>
    <p:sldId id="31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9D"/>
    <a:srgbClr val="93B7AF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5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10-Oct-24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Interventies Reguliere Zorg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80911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054" y="4515737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januari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2025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91725"/>
            <a:ext cx="8915402" cy="570508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Welke medicatie en/of therapie 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heb jij nodig (gehad)?</a:t>
            </a:r>
          </a:p>
          <a:p>
            <a:pPr lvl="1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Wat heeft medicatie en/of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therapie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voor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momenteel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nog?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Waren of zijn er alternatieven?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Zo ja, zou je daar gebruik van maken?</a:t>
            </a:r>
          </a:p>
          <a:p>
            <a:pPr lvl="1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23239"/>
          <a:stretch/>
        </p:blipFill>
        <p:spPr>
          <a:xfrm>
            <a:off x="7803572" y="925421"/>
            <a:ext cx="2421083" cy="503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="" xmlns:a16="http://schemas.microsoft.com/office/drawing/2014/main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21681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smtClean="0">
                <a:latin typeface="Verdana" panose="020B0604030504040204" pitchFamily="34" charset="0"/>
                <a:ea typeface="Verdana" panose="020B0604030504040204" pitchFamily="34" charset="0"/>
              </a:rPr>
              <a:t>www.memam.nl </a:t>
            </a:r>
          </a:p>
          <a:p>
            <a:pPr>
              <a:lnSpc>
                <a:spcPts val="30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1088" y="415746"/>
            <a:ext cx="8998527" cy="569899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800"/>
              </a:lnSpc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 | Mededelingen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Introductie van het thema </a:t>
            </a:r>
          </a:p>
          <a:p>
            <a:pPr>
              <a:lnSpc>
                <a:spcPts val="2800"/>
              </a:lnSpc>
            </a:pPr>
            <a:r>
              <a:rPr lang="nl-NL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smtClean="0">
                <a:latin typeface="Verdana" panose="020B0604030504040204" pitchFamily="34" charset="0"/>
                <a:ea typeface="Verdana" panose="020B0604030504040204" pitchFamily="34" charset="0"/>
              </a:rPr>
              <a:t>	Definitie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In gesprek | Vragen</a:t>
            </a:r>
          </a:p>
          <a:p>
            <a:pPr>
              <a:lnSpc>
                <a:spcPts val="2800"/>
              </a:lnSpc>
            </a:pPr>
            <a: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Reguliere interventies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In gesprek | Vragen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1061" r="40757" b="-1061"/>
          <a:stretch/>
        </p:blipFill>
        <p:spPr>
          <a:xfrm>
            <a:off x="7457157" y="657126"/>
            <a:ext cx="2673980" cy="52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501675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7AA69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2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Reguliere zorg</a:t>
            </a:r>
          </a:p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Dit is de zorg die wordt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georganiseerd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overheid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wordt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geaccepteerd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de wetenschap.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Binnen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deze zorg zijn er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mogelijkheden die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eerste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stap kunnen zijn in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herstelproces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1e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lijnszorg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huisarts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verloskundige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kraamzorg</a:t>
            </a: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2e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lijnszorg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: POP-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poli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, Moeder-Baby-Unit</a:t>
            </a:r>
          </a:p>
          <a:p>
            <a:pPr algn="ctr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1666"/>
          <a:stretch/>
        </p:blipFill>
        <p:spPr>
          <a:xfrm>
            <a:off x="5293423" y="3065318"/>
            <a:ext cx="1574672" cy="15746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426" r="18514" b="-426"/>
          <a:stretch/>
        </p:blipFill>
        <p:spPr>
          <a:xfrm>
            <a:off x="3128243" y="3065318"/>
            <a:ext cx="1568450" cy="157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25" y="3065318"/>
            <a:ext cx="1572492" cy="15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756355"/>
            <a:ext cx="9000470" cy="526297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Vragen</a:t>
            </a: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 lvl="1" algn="r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lvl="1" algn="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lvl="1" algn="ctr"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Op welke manier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maak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jij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gebruik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de reguliere zorg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lvl="1"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houdt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zorg voor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in?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algn="ctr"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ervaar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je die zorg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lvl="1"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 lvl="1"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 lvl="1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10179"/>
          <a:stretch/>
        </p:blipFill>
        <p:spPr>
          <a:xfrm>
            <a:off x="1946238" y="1127928"/>
            <a:ext cx="1950249" cy="45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  <a:r>
              <a:rPr lang="en-US" sz="2800" dirty="0">
                <a:latin typeface="Trebuchet MS" panose="020B0603020202020204" pitchFamily="34" charset="0"/>
              </a:rPr>
              <a:t>	</a:t>
            </a:r>
            <a:r>
              <a:rPr lang="en-US" sz="2800" dirty="0" smtClean="0">
                <a:latin typeface="Trebuchet MS" panose="020B0603020202020204" pitchFamily="34" charset="0"/>
              </a:rPr>
              <a:t>Korte </a:t>
            </a:r>
            <a:r>
              <a:rPr lang="en-US" sz="2800" dirty="0" err="1" smtClean="0">
                <a:latin typeface="Trebuchet MS" panose="020B0603020202020204" pitchFamily="34" charset="0"/>
              </a:rPr>
              <a:t>pauze</a:t>
            </a: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295891"/>
            <a:ext cx="8961120" cy="628890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Reguliere interventies</a:t>
            </a:r>
          </a:p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Medicatie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Antidepressiva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Slaap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-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kalmeringsmiddelen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Antipsychotica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Stemmingsstabilisatoren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(lithium)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Therapie</a:t>
            </a:r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Psychotherapie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Cognitieve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gedragstherapie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(CGT)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Eye Movement Desensitization 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Reprocessing (EMDR)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raumatherapie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Electro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Convulsie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Therapie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(ECT)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Mindfulness Based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Cognitieve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Therapie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(MBCT)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81" y="1787237"/>
            <a:ext cx="2632364" cy="19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13445</TotalTime>
  <Words>21</Words>
  <Application>Microsoft Office PowerPoint</Application>
  <PresentationFormat>Widescreen</PresentationFormat>
  <Paragraphs>141</Paragraphs>
  <Slides>12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Garamond</vt:lpstr>
      <vt:lpstr>Trebuchet MS</vt:lpstr>
      <vt:lpstr>Tunga</vt:lpstr>
      <vt:lpstr>Verdana</vt:lpstr>
      <vt:lpstr>Savon</vt:lpstr>
      <vt:lpstr>Interventies Reguliere Zorg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185</cp:revision>
  <dcterms:created xsi:type="dcterms:W3CDTF">2017-04-21T18:18:39Z</dcterms:created>
  <dcterms:modified xsi:type="dcterms:W3CDTF">2024-10-10T14:49:55Z</dcterms:modified>
</cp:coreProperties>
</file>